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67054" autoAdjust="0"/>
  </p:normalViewPr>
  <p:slideViewPr>
    <p:cSldViewPr snapToGrid="0" snapToObjects="1">
      <p:cViewPr varScale="1">
        <p:scale>
          <a:sx n="75" d="100"/>
          <a:sy n="75" d="100"/>
        </p:scale>
        <p:origin x="19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4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52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0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6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768A0C-36BF-4B15-8696-E1B57213C8BB}" type="datetimeFigureOut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12.08.2016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50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8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768A0C-36BF-4B15-8696-E1B57213C8BB}" type="datetimeFigureOut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12.08.2016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70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768A0C-36BF-4B15-8696-E1B57213C8BB}" type="datetimeFigureOut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12.08.2016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6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>
          <a:xfrm>
            <a:off x="660400" y="2005054"/>
            <a:ext cx="7795568" cy="1470025"/>
          </a:xfrm>
        </p:spPr>
        <p:txBody>
          <a:bodyPr>
            <a:noAutofit/>
          </a:bodyPr>
          <a:lstStyle/>
          <a:p>
            <a:pPr algn="l"/>
            <a:r>
              <a:rPr lang="lv-LV" sz="3600" b="1" dirty="0"/>
              <a:t>NFI projekta pašvaldību sociālā darba un veselības aprūpes pieejamības nodrošināšanas tīkla T2 darbības vērtējums. </a:t>
            </a:r>
            <a:r>
              <a:rPr lang="lv-LV" sz="3600" b="1" dirty="0" smtClean="0"/>
              <a:t>Tīkla </a:t>
            </a:r>
            <a:r>
              <a:rPr lang="lv-LV" sz="3600" b="1" dirty="0"/>
              <a:t>darbības turpināšanas perspektīvas</a:t>
            </a:r>
            <a:endParaRPr lang="lv-LV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142610" y="5084083"/>
            <a:ext cx="7074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400" b="1" dirty="0">
                <a:latin typeface="+mn-lt"/>
              </a:rPr>
              <a:t>Ilze Rudzīte, </a:t>
            </a:r>
          </a:p>
          <a:p>
            <a:pPr algn="r"/>
            <a:r>
              <a:rPr lang="lv-LV" sz="2400" b="1" dirty="0">
                <a:latin typeface="+mn-lt"/>
              </a:rPr>
              <a:t>LPS padomniece veselības un </a:t>
            </a:r>
          </a:p>
          <a:p>
            <a:pPr algn="r"/>
            <a:r>
              <a:rPr lang="lv-LV" sz="2400" b="1" dirty="0">
                <a:latin typeface="+mn-lt"/>
              </a:rPr>
              <a:t>sociālajos jautājumos,</a:t>
            </a:r>
          </a:p>
          <a:p>
            <a:pPr algn="r"/>
            <a:r>
              <a:rPr lang="lv-LV" sz="2400" b="1" dirty="0">
                <a:latin typeface="+mn-lt"/>
              </a:rPr>
              <a:t>T2 tīkla koordinatore</a:t>
            </a:r>
          </a:p>
        </p:txBody>
      </p:sp>
    </p:spTree>
    <p:extLst>
      <p:ext uri="{BB962C8B-B14F-4D97-AF65-F5344CB8AC3E}">
        <p14:creationId xmlns:p14="http://schemas.microsoft.com/office/powerpoint/2010/main" val="1987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</p:spPr>
        <p:txBody>
          <a:bodyPr/>
          <a:lstStyle/>
          <a:p>
            <a:r>
              <a:rPr lang="lv-LV" b="1" dirty="0"/>
              <a:t>Un ko tālāk.. Mainies uz augšu? </a:t>
            </a:r>
            <a:r>
              <a:rPr lang="lv-LV" b="1" dirty="0">
                <a:sym typeface="Wingdings" panose="05000000000000000000" pitchFamily="2" charset="2"/>
              </a:rPr>
              <a:t>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Tīkla dalībnieki vēlas:</a:t>
            </a:r>
          </a:p>
          <a:p>
            <a:pPr marL="457200" indent="-457200">
              <a:buFontTx/>
              <a:buChar char="-"/>
            </a:pPr>
            <a:r>
              <a:rPr lang="lv-LV" dirty="0"/>
              <a:t>Iesaistīt arī citas pašvaldības</a:t>
            </a:r>
          </a:p>
          <a:p>
            <a:pPr marL="457200" indent="-457200">
              <a:buFontTx/>
              <a:buChar char="-"/>
            </a:pPr>
            <a:r>
              <a:rPr lang="lv-LV" dirty="0"/>
              <a:t>Diskusijās pieaicināt ekspertus (piemēram, sociālajā uzņēmējdarbībā)</a:t>
            </a:r>
          </a:p>
          <a:p>
            <a:pPr marL="457200" indent="-457200">
              <a:buFontTx/>
              <a:buChar char="-"/>
            </a:pPr>
            <a:r>
              <a:rPr lang="lv-LV" dirty="0"/>
              <a:t>Iepazīties ar Lietuvas un Igaunijas pieredzi</a:t>
            </a:r>
          </a:p>
          <a:p>
            <a:pPr marL="457200" indent="-457200">
              <a:buFontTx/>
              <a:buChar char="-"/>
            </a:pPr>
            <a:r>
              <a:rPr lang="lv-LV" dirty="0"/>
              <a:t>Lielāku politiķu iesaisti</a:t>
            </a:r>
          </a:p>
        </p:txBody>
      </p:sp>
    </p:spTree>
    <p:extLst>
      <p:ext uri="{BB962C8B-B14F-4D97-AF65-F5344CB8AC3E}">
        <p14:creationId xmlns:p14="http://schemas.microsoft.com/office/powerpoint/2010/main" val="154771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4000" smtClean="0"/>
              <a:t>Paldies </a:t>
            </a:r>
            <a:r>
              <a:rPr lang="lv-LV" sz="4000" dirty="0"/>
              <a:t>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16003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387800"/>
            <a:ext cx="6220800" cy="1360038"/>
          </a:xfrm>
        </p:spPr>
        <p:txBody>
          <a:bodyPr/>
          <a:lstStyle/>
          <a:p>
            <a:r>
              <a:rPr lang="lv-LV" b="1" dirty="0"/>
              <a:t>Tīkla temati un dalībnieki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dirty="0"/>
              <a:t>Divi apakštīkli:</a:t>
            </a:r>
          </a:p>
          <a:p>
            <a:pPr marL="514350" indent="-514350" algn="just">
              <a:buAutoNum type="arabicParenR"/>
            </a:pPr>
            <a:r>
              <a:rPr lang="lv-LV" dirty="0"/>
              <a:t>Inovācijas sociālajā darbā, sociālo pakalpojumu jomā, veselības aprūpes veicināšanā pašvaldības konkurētspējas uzlabošanai – 18 pašvaldības</a:t>
            </a:r>
          </a:p>
          <a:p>
            <a:pPr marL="514350" indent="-514350" algn="just">
              <a:buAutoNum type="arabicParenR"/>
            </a:pPr>
            <a:r>
              <a:rPr lang="lv-LV" dirty="0"/>
              <a:t>Vai pašvaldībai vajadzīga sociālā uzņēmējdarbība un kā to labāk attīstīt? – 5 pašvaldības</a:t>
            </a:r>
          </a:p>
        </p:txBody>
      </p:sp>
    </p:spTree>
    <p:extLst>
      <p:ext uri="{BB962C8B-B14F-4D97-AF65-F5344CB8AC3E}">
        <p14:creationId xmlns:p14="http://schemas.microsoft.com/office/powerpoint/2010/main" val="3364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25900"/>
            <a:ext cx="6220800" cy="882200"/>
          </a:xfrm>
        </p:spPr>
        <p:txBody>
          <a:bodyPr/>
          <a:lstStyle/>
          <a:p>
            <a:r>
              <a:rPr lang="en-US" b="1" dirty="0" err="1"/>
              <a:t>Projekta</a:t>
            </a:r>
            <a:r>
              <a:rPr lang="en-US" b="1" dirty="0"/>
              <a:t> </a:t>
            </a:r>
            <a:r>
              <a:rPr lang="en-US" b="1" dirty="0" err="1"/>
              <a:t>virsmērķis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/>
              <a:t>R</a:t>
            </a:r>
            <a:r>
              <a:rPr lang="en-US" dirty="0" err="1"/>
              <a:t>osināt</a:t>
            </a:r>
            <a:r>
              <a:rPr lang="en-US" dirty="0"/>
              <a:t> </a:t>
            </a:r>
            <a:r>
              <a:rPr lang="en-US" dirty="0" err="1"/>
              <a:t>pašvaldību</a:t>
            </a:r>
            <a:r>
              <a:rPr lang="en-US" dirty="0"/>
              <a:t> </a:t>
            </a:r>
            <a:r>
              <a:rPr lang="en-US" dirty="0" err="1"/>
              <a:t>vadītājus</a:t>
            </a:r>
            <a:r>
              <a:rPr lang="en-US" dirty="0"/>
              <a:t>, </a:t>
            </a:r>
            <a:r>
              <a:rPr lang="en-US" dirty="0" err="1"/>
              <a:t>politiķus</a:t>
            </a:r>
            <a:r>
              <a:rPr lang="en-US" dirty="0"/>
              <a:t> un </a:t>
            </a:r>
            <a:r>
              <a:rPr lang="en-US" dirty="0" err="1"/>
              <a:t>administrācijas</a:t>
            </a:r>
            <a:r>
              <a:rPr lang="en-US" dirty="0"/>
              <a:t> </a:t>
            </a:r>
            <a:r>
              <a:rPr lang="en-US" dirty="0" err="1"/>
              <a:t>darbiniekus</a:t>
            </a:r>
            <a:r>
              <a:rPr lang="en-US" dirty="0"/>
              <a:t>, </a:t>
            </a:r>
            <a:r>
              <a:rPr lang="en-US" dirty="0" err="1"/>
              <a:t>pašvaldību</a:t>
            </a:r>
            <a:r>
              <a:rPr lang="en-US" dirty="0"/>
              <a:t> </a:t>
            </a:r>
            <a:r>
              <a:rPr lang="en-US" dirty="0" err="1"/>
              <a:t>iestāžu</a:t>
            </a:r>
            <a:r>
              <a:rPr lang="en-US" dirty="0"/>
              <a:t> un </a:t>
            </a:r>
            <a:r>
              <a:rPr lang="en-US" dirty="0" err="1"/>
              <a:t>uzņēmumu</a:t>
            </a:r>
            <a:r>
              <a:rPr lang="en-US" dirty="0"/>
              <a:t> </a:t>
            </a:r>
            <a:r>
              <a:rPr lang="en-US" dirty="0" err="1"/>
              <a:t>darbiniekus</a:t>
            </a:r>
            <a:r>
              <a:rPr lang="en-US" dirty="0"/>
              <a:t> </a:t>
            </a:r>
            <a:r>
              <a:rPr lang="en-US" dirty="0" err="1" smtClean="0"/>
              <a:t>kļūt</a:t>
            </a:r>
            <a:r>
              <a:rPr lang="en-US" dirty="0" smtClean="0"/>
              <a:t> </a:t>
            </a:r>
            <a:r>
              <a:rPr lang="en-US" dirty="0" err="1"/>
              <a:t>radošākiem</a:t>
            </a:r>
            <a:r>
              <a:rPr lang="en-US" dirty="0"/>
              <a:t>, </a:t>
            </a:r>
            <a:r>
              <a:rPr lang="en-US" dirty="0" err="1"/>
              <a:t>meklēt</a:t>
            </a:r>
            <a:r>
              <a:rPr lang="en-US" dirty="0"/>
              <a:t> </a:t>
            </a:r>
            <a:r>
              <a:rPr lang="en-US" dirty="0" err="1"/>
              <a:t>jaunus</a:t>
            </a:r>
            <a:r>
              <a:rPr lang="en-US" dirty="0"/>
              <a:t> </a:t>
            </a:r>
            <a:r>
              <a:rPr lang="en-US" dirty="0" err="1"/>
              <a:t>ceļus</a:t>
            </a:r>
            <a:r>
              <a:rPr lang="en-US" dirty="0"/>
              <a:t> </a:t>
            </a:r>
            <a:r>
              <a:rPr lang="en-US" dirty="0" err="1"/>
              <a:t>pastāvošo</a:t>
            </a:r>
            <a:r>
              <a:rPr lang="en-US" dirty="0"/>
              <a:t> </a:t>
            </a:r>
            <a:r>
              <a:rPr lang="en-US" dirty="0" err="1"/>
              <a:t>problēmu</a:t>
            </a:r>
            <a:r>
              <a:rPr lang="en-US" dirty="0"/>
              <a:t> </a:t>
            </a:r>
            <a:r>
              <a:rPr lang="en-US" dirty="0" err="1"/>
              <a:t>risināšanai</a:t>
            </a:r>
            <a:r>
              <a:rPr lang="en-US" dirty="0"/>
              <a:t>, </a:t>
            </a:r>
            <a:r>
              <a:rPr lang="en-US" dirty="0" err="1"/>
              <a:t>balstīties</a:t>
            </a:r>
            <a:r>
              <a:rPr lang="en-US" dirty="0"/>
              <a:t> </a:t>
            </a:r>
            <a:r>
              <a:rPr lang="en-US" dirty="0" err="1"/>
              <a:t>jaunievedumu</a:t>
            </a:r>
            <a:r>
              <a:rPr lang="en-US" dirty="0"/>
              <a:t> </a:t>
            </a:r>
            <a:r>
              <a:rPr lang="en-US" dirty="0" err="1"/>
              <a:t>procesā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kolēģu</a:t>
            </a:r>
            <a:r>
              <a:rPr lang="en-US" dirty="0"/>
              <a:t> </a:t>
            </a:r>
            <a:r>
              <a:rPr lang="en-US" dirty="0" err="1"/>
              <a:t>pieredzi</a:t>
            </a:r>
            <a:r>
              <a:rPr lang="en-US" dirty="0"/>
              <a:t> un LPS </a:t>
            </a:r>
            <a:r>
              <a:rPr lang="en-US" dirty="0" err="1"/>
              <a:t>atbalstu</a:t>
            </a:r>
            <a:r>
              <a:rPr lang="en-US" dirty="0"/>
              <a:t> </a:t>
            </a:r>
            <a:r>
              <a:rPr lang="en-US" dirty="0" err="1"/>
              <a:t>pašvaldības</a:t>
            </a:r>
            <a:r>
              <a:rPr lang="en-US" dirty="0"/>
              <a:t> </a:t>
            </a:r>
            <a:r>
              <a:rPr lang="en-US" dirty="0" err="1"/>
              <a:t>darbu</a:t>
            </a:r>
            <a:r>
              <a:rPr lang="en-US" dirty="0"/>
              <a:t> </a:t>
            </a:r>
            <a:r>
              <a:rPr lang="en-US" dirty="0" err="1"/>
              <a:t>raksturojošo</a:t>
            </a:r>
            <a:r>
              <a:rPr lang="en-US" dirty="0"/>
              <a:t> </a:t>
            </a:r>
            <a:r>
              <a:rPr lang="en-US" dirty="0" err="1"/>
              <a:t>faktu</a:t>
            </a:r>
            <a:r>
              <a:rPr lang="en-US" dirty="0"/>
              <a:t> </a:t>
            </a:r>
            <a:r>
              <a:rPr lang="en-US" dirty="0" err="1"/>
              <a:t>vākšanā</a:t>
            </a:r>
            <a:r>
              <a:rPr lang="en-US" dirty="0"/>
              <a:t> un </a:t>
            </a:r>
            <a:r>
              <a:rPr lang="en-US" dirty="0" err="1"/>
              <a:t>analīzē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06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349700"/>
            <a:ext cx="6220800" cy="1390200"/>
          </a:xfrm>
        </p:spPr>
        <p:txBody>
          <a:bodyPr/>
          <a:lstStyle/>
          <a:p>
            <a:r>
              <a:rPr lang="lv-LV" b="1" dirty="0"/>
              <a:t>Projekta aktivitātes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gaitā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veidota</a:t>
            </a:r>
            <a:r>
              <a:rPr lang="en-US" dirty="0"/>
              <a:t> </a:t>
            </a:r>
            <a:r>
              <a:rPr lang="en-US" dirty="0" err="1"/>
              <a:t>Salīdzināmo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bāze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kalpos</a:t>
            </a:r>
            <a:r>
              <a:rPr lang="en-US" dirty="0"/>
              <a:t> </a:t>
            </a:r>
            <a:r>
              <a:rPr lang="en-US" dirty="0" err="1"/>
              <a:t>kvantitatīvu</a:t>
            </a:r>
            <a:r>
              <a:rPr lang="en-US" dirty="0"/>
              <a:t> </a:t>
            </a:r>
            <a:r>
              <a:rPr lang="en-US" dirty="0" err="1"/>
              <a:t>metožu</a:t>
            </a:r>
            <a:r>
              <a:rPr lang="en-US" dirty="0"/>
              <a:t> un </a:t>
            </a:r>
            <a:r>
              <a:rPr lang="en-US" dirty="0" err="1"/>
              <a:t>pasaules</a:t>
            </a:r>
            <a:r>
              <a:rPr lang="en-US" dirty="0"/>
              <a:t> </a:t>
            </a:r>
            <a:r>
              <a:rPr lang="en-US" dirty="0" err="1"/>
              <a:t>labākās</a:t>
            </a:r>
            <a:r>
              <a:rPr lang="en-US" dirty="0"/>
              <a:t> </a:t>
            </a:r>
            <a:r>
              <a:rPr lang="en-US" dirty="0" err="1"/>
              <a:t>pieredzes</a:t>
            </a:r>
            <a:r>
              <a:rPr lang="en-US" dirty="0"/>
              <a:t> </a:t>
            </a:r>
            <a:r>
              <a:rPr lang="en-US" dirty="0" err="1"/>
              <a:t>pielietošanai</a:t>
            </a:r>
            <a:r>
              <a:rPr lang="en-US" dirty="0"/>
              <a:t> </a:t>
            </a:r>
            <a:r>
              <a:rPr lang="en-US" dirty="0" err="1"/>
              <a:t>pašvaldību</a:t>
            </a:r>
            <a:r>
              <a:rPr lang="en-US" dirty="0"/>
              <a:t> </a:t>
            </a:r>
            <a:r>
              <a:rPr lang="en-US" dirty="0" err="1"/>
              <a:t>vadībā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707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13200"/>
            <a:ext cx="6220800" cy="1360038"/>
          </a:xfrm>
        </p:spPr>
        <p:txBody>
          <a:bodyPr/>
          <a:lstStyle/>
          <a:p>
            <a:r>
              <a:rPr lang="lv-LV" b="1" dirty="0"/>
              <a:t>Projekta aktivitātes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galvenā</a:t>
            </a:r>
            <a:r>
              <a:rPr lang="en-US" dirty="0"/>
              <a:t> </a:t>
            </a:r>
            <a:r>
              <a:rPr lang="en-US" dirty="0" err="1"/>
              <a:t>aktivitāte</a:t>
            </a:r>
            <a:r>
              <a:rPr lang="en-US" dirty="0"/>
              <a:t> - </a:t>
            </a:r>
            <a:r>
              <a:rPr lang="en-US" dirty="0" err="1"/>
              <a:t>sadarbības</a:t>
            </a:r>
            <a:r>
              <a:rPr lang="en-US" dirty="0"/>
              <a:t> </a:t>
            </a:r>
            <a:r>
              <a:rPr lang="en-US" dirty="0" err="1"/>
              <a:t>tīklu</a:t>
            </a:r>
            <a:r>
              <a:rPr lang="en-US" dirty="0"/>
              <a:t> </a:t>
            </a:r>
            <a:r>
              <a:rPr lang="en-US" dirty="0" err="1"/>
              <a:t>izveidošana</a:t>
            </a:r>
            <a:r>
              <a:rPr lang="en-US" dirty="0"/>
              <a:t>, </a:t>
            </a:r>
            <a:r>
              <a:rPr lang="en-US" dirty="0" err="1"/>
              <a:t>izmantojot</a:t>
            </a:r>
            <a:r>
              <a:rPr lang="en-US" dirty="0"/>
              <a:t> </a:t>
            </a:r>
            <a:r>
              <a:rPr lang="en-US" dirty="0" err="1"/>
              <a:t>mācīties</a:t>
            </a:r>
            <a:r>
              <a:rPr lang="en-US" dirty="0"/>
              <a:t> </a:t>
            </a:r>
            <a:r>
              <a:rPr lang="en-US" dirty="0" err="1"/>
              <a:t>salīdzinot</a:t>
            </a:r>
            <a:r>
              <a:rPr lang="en-US" dirty="0"/>
              <a:t> </a:t>
            </a:r>
            <a:r>
              <a:rPr lang="en-US" dirty="0" err="1"/>
              <a:t>metodi</a:t>
            </a:r>
            <a:r>
              <a:rPr lang="en-US" dirty="0"/>
              <a:t>. </a:t>
            </a:r>
            <a:r>
              <a:rPr lang="en-US" dirty="0" err="1"/>
              <a:t>Šādā</a:t>
            </a:r>
            <a:r>
              <a:rPr lang="en-US" dirty="0"/>
              <a:t> </a:t>
            </a:r>
            <a:r>
              <a:rPr lang="en-US" dirty="0" err="1"/>
              <a:t>sadarbības</a:t>
            </a:r>
            <a:r>
              <a:rPr lang="en-US" dirty="0"/>
              <a:t> </a:t>
            </a:r>
            <a:r>
              <a:rPr lang="en-US" dirty="0" err="1"/>
              <a:t>tīklā</a:t>
            </a:r>
            <a:r>
              <a:rPr lang="en-US" dirty="0"/>
              <a:t> </a:t>
            </a:r>
            <a:r>
              <a:rPr lang="en-US" dirty="0" err="1"/>
              <a:t>pašvaldību</a:t>
            </a:r>
            <a:r>
              <a:rPr lang="en-US" dirty="0"/>
              <a:t> </a:t>
            </a:r>
            <a:r>
              <a:rPr lang="en-US" dirty="0" err="1"/>
              <a:t>pārstāvji</a:t>
            </a:r>
            <a:r>
              <a:rPr lang="en-US" dirty="0"/>
              <a:t> </a:t>
            </a:r>
            <a:r>
              <a:rPr lang="en-US" dirty="0" err="1"/>
              <a:t>palīdz</a:t>
            </a:r>
            <a:r>
              <a:rPr lang="en-US" dirty="0"/>
              <a:t> </a:t>
            </a:r>
            <a:r>
              <a:rPr lang="en-US" dirty="0" err="1"/>
              <a:t>viens</a:t>
            </a:r>
            <a:r>
              <a:rPr lang="en-US" dirty="0"/>
              <a:t> </a:t>
            </a:r>
            <a:r>
              <a:rPr lang="en-US" dirty="0" err="1"/>
              <a:t>otram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padomu</a:t>
            </a:r>
            <a:r>
              <a:rPr lang="en-US" dirty="0"/>
              <a:t>, </a:t>
            </a:r>
            <a:r>
              <a:rPr lang="en-US" dirty="0" err="1"/>
              <a:t>diskutē</a:t>
            </a:r>
            <a:r>
              <a:rPr lang="en-US" dirty="0"/>
              <a:t> par </a:t>
            </a:r>
            <a:r>
              <a:rPr lang="en-US" dirty="0" err="1"/>
              <a:t>dažādiem</a:t>
            </a:r>
            <a:r>
              <a:rPr lang="en-US" dirty="0"/>
              <a:t> </a:t>
            </a:r>
            <a:r>
              <a:rPr lang="en-US" dirty="0" err="1"/>
              <a:t>Latvijā</a:t>
            </a:r>
            <a:r>
              <a:rPr lang="en-US" dirty="0"/>
              <a:t> un </a:t>
            </a:r>
            <a:r>
              <a:rPr lang="en-US" dirty="0" err="1"/>
              <a:t>pasaulē</a:t>
            </a:r>
            <a:r>
              <a:rPr lang="en-US" dirty="0"/>
              <a:t> </a:t>
            </a:r>
            <a:r>
              <a:rPr lang="en-US" dirty="0" err="1"/>
              <a:t>pazīstamajiem</a:t>
            </a:r>
            <a:r>
              <a:rPr lang="en-US" dirty="0"/>
              <a:t> </a:t>
            </a:r>
            <a:r>
              <a:rPr lang="en-US" dirty="0" err="1"/>
              <a:t>risinājumiem</a:t>
            </a:r>
            <a:r>
              <a:rPr lang="en-US" dirty="0"/>
              <a:t>.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gaitā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attīstītas</a:t>
            </a:r>
            <a:r>
              <a:rPr lang="en-US" dirty="0"/>
              <a:t> </a:t>
            </a:r>
            <a:r>
              <a:rPr lang="en-US" dirty="0" err="1"/>
              <a:t>tīklu</a:t>
            </a:r>
            <a:r>
              <a:rPr lang="en-US" dirty="0"/>
              <a:t> </a:t>
            </a:r>
            <a:r>
              <a:rPr lang="en-US" dirty="0" err="1"/>
              <a:t>koordinatoru</a:t>
            </a:r>
            <a:r>
              <a:rPr lang="en-US" dirty="0"/>
              <a:t> </a:t>
            </a:r>
            <a:r>
              <a:rPr lang="en-US" dirty="0" err="1"/>
              <a:t>prasmes</a:t>
            </a:r>
            <a:r>
              <a:rPr lang="en-US" dirty="0"/>
              <a:t> </a:t>
            </a:r>
            <a:r>
              <a:rPr lang="en-US" dirty="0" err="1"/>
              <a:t>organizēt</a:t>
            </a:r>
            <a:r>
              <a:rPr lang="en-US" dirty="0"/>
              <a:t> un </a:t>
            </a:r>
            <a:r>
              <a:rPr lang="en-US" dirty="0" err="1"/>
              <a:t>apkalpot</a:t>
            </a:r>
            <a:r>
              <a:rPr lang="en-US" dirty="0"/>
              <a:t> </a:t>
            </a:r>
            <a:r>
              <a:rPr lang="en-US" dirty="0" err="1"/>
              <a:t>tīklus</a:t>
            </a:r>
            <a:r>
              <a:rPr lang="en-US" dirty="0"/>
              <a:t>.</a:t>
            </a:r>
            <a:endParaRPr lang="lv-LV" dirty="0"/>
          </a:p>
          <a:p>
            <a:pPr lvl="0" algn="just"/>
            <a:r>
              <a:rPr lang="en-US" dirty="0" err="1"/>
              <a:t>Mācīšanās</a:t>
            </a:r>
            <a:r>
              <a:rPr lang="en-US" dirty="0"/>
              <a:t> </a:t>
            </a:r>
            <a:r>
              <a:rPr lang="en-US" dirty="0" err="1"/>
              <a:t>salīdzinot</a:t>
            </a:r>
            <a:r>
              <a:rPr lang="en-US" dirty="0"/>
              <a:t> (bench learning)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mācīšanās</a:t>
            </a:r>
            <a:r>
              <a:rPr lang="en-US" dirty="0"/>
              <a:t> process,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uzlabot</a:t>
            </a:r>
            <a:r>
              <a:rPr lang="en-US" dirty="0"/>
              <a:t> </a:t>
            </a:r>
            <a:r>
              <a:rPr lang="en-US" dirty="0" err="1"/>
              <a:t>savu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, </a:t>
            </a:r>
            <a:r>
              <a:rPr lang="en-US" dirty="0" err="1"/>
              <a:t>daloties</a:t>
            </a:r>
            <a:r>
              <a:rPr lang="en-US" dirty="0"/>
              <a:t> </a:t>
            </a:r>
            <a:r>
              <a:rPr lang="en-US" dirty="0" err="1"/>
              <a:t>zināšanās</a:t>
            </a:r>
            <a:r>
              <a:rPr lang="en-US" dirty="0"/>
              <a:t>, </a:t>
            </a:r>
            <a:r>
              <a:rPr lang="en-US" dirty="0" err="1"/>
              <a:t>informācijā</a:t>
            </a:r>
            <a:r>
              <a:rPr lang="en-US" dirty="0"/>
              <a:t> un </a:t>
            </a:r>
            <a:r>
              <a:rPr lang="en-US" dirty="0" err="1"/>
              <a:t>dažkārt</a:t>
            </a:r>
            <a:r>
              <a:rPr lang="en-US" dirty="0"/>
              <a:t> </a:t>
            </a:r>
            <a:r>
              <a:rPr lang="en-US" dirty="0" err="1"/>
              <a:t>arī</a:t>
            </a:r>
            <a:r>
              <a:rPr lang="en-US" dirty="0"/>
              <a:t> </a:t>
            </a:r>
            <a:r>
              <a:rPr lang="en-US" dirty="0" err="1"/>
              <a:t>resursos</a:t>
            </a:r>
            <a:r>
              <a:rPr lang="en-US" dirty="0"/>
              <a:t>.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aktīvs</a:t>
            </a:r>
            <a:r>
              <a:rPr lang="en-US" dirty="0"/>
              <a:t>, </a:t>
            </a:r>
            <a:r>
              <a:rPr lang="en-US" dirty="0" err="1"/>
              <a:t>ilgstošs</a:t>
            </a:r>
            <a:r>
              <a:rPr lang="en-US" dirty="0"/>
              <a:t> process,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apliecinājis</a:t>
            </a:r>
            <a:r>
              <a:rPr lang="en-US" dirty="0"/>
              <a:t> </a:t>
            </a:r>
            <a:r>
              <a:rPr lang="en-US" dirty="0" err="1"/>
              <a:t>sevi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vienu</a:t>
            </a:r>
            <a:r>
              <a:rPr lang="en-US" dirty="0"/>
              <a:t> no </a:t>
            </a:r>
            <a:r>
              <a:rPr lang="en-US" dirty="0" err="1"/>
              <a:t>efektīvākajiem</a:t>
            </a:r>
            <a:r>
              <a:rPr lang="en-US" dirty="0"/>
              <a:t> </a:t>
            </a:r>
            <a:r>
              <a:rPr lang="en-US" dirty="0" err="1"/>
              <a:t>rīkiem</a:t>
            </a:r>
            <a:r>
              <a:rPr lang="en-US" dirty="0"/>
              <a:t>, </a:t>
            </a:r>
            <a:r>
              <a:rPr lang="en-US" dirty="0" err="1"/>
              <a:t>īstenojot</a:t>
            </a:r>
            <a:r>
              <a:rPr lang="en-US" dirty="0"/>
              <a:t> </a:t>
            </a:r>
            <a:r>
              <a:rPr lang="en-US" dirty="0" err="1"/>
              <a:t>organizāciju</a:t>
            </a:r>
            <a:r>
              <a:rPr lang="en-US" dirty="0"/>
              <a:t> </a:t>
            </a:r>
            <a:r>
              <a:rPr lang="en-US" dirty="0" err="1"/>
              <a:t>pārmaiņas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182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51300"/>
            <a:ext cx="6220800" cy="1352100"/>
          </a:xfrm>
        </p:spPr>
        <p:txBody>
          <a:bodyPr/>
          <a:lstStyle/>
          <a:p>
            <a:r>
              <a:rPr lang="lv-LV" sz="4000" b="1" dirty="0"/>
              <a:t>Tīkla dalībnieku ieguvumi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/>
              <a:t>Vai izdevās ietekmēt pašvaldības politiku?</a:t>
            </a:r>
          </a:p>
          <a:p>
            <a:pPr algn="just"/>
            <a:r>
              <a:rPr lang="lv-LV" sz="2400" dirty="0" smtClean="0"/>
              <a:t>izstrādāti </a:t>
            </a:r>
            <a:r>
              <a:rPr lang="lv-LV" sz="2400" dirty="0"/>
              <a:t>un apstiprināti 13 politikas plānošanas dokumenti sociālo pakalpojumu un sociālā darba jomā, veselības veicināšanas jomā</a:t>
            </a:r>
          </a:p>
          <a:p>
            <a:pPr marL="0" indent="0" algn="just">
              <a:buNone/>
            </a:pPr>
            <a:r>
              <a:rPr lang="lv-LV" dirty="0"/>
              <a:t>Vai izdevās gūt praktisku pieredzi un zināšanas?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400" dirty="0" smtClean="0"/>
              <a:t>Izstrādāti </a:t>
            </a:r>
            <a:r>
              <a:rPr lang="lv-LV" sz="2400" dirty="0"/>
              <a:t>5 konkrētu pakalpojumu attīstības plāni/programmas,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400" dirty="0"/>
              <a:t>Izpētīta sociālekonomiskā vide pašvaldībā un izstrādāti 5 projektu «skeleti» sociālās uzņēmējdarbības attīstīšanai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400" dirty="0"/>
              <a:t>11 (no 16) tīkla sanāksmēm notikušas novados, iepazīstot pašvaldību praktisko pieredzi </a:t>
            </a:r>
          </a:p>
          <a:p>
            <a:pPr marL="0" indent="0" algn="just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9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89400"/>
            <a:ext cx="6220800" cy="1390200"/>
          </a:xfrm>
        </p:spPr>
        <p:txBody>
          <a:bodyPr/>
          <a:lstStyle/>
          <a:p>
            <a:r>
              <a:rPr lang="lv-LV" sz="3600" b="1" dirty="0"/>
              <a:t>Tīkla dalībnieku ieguvumi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Vai izdevās mācīties salīdzinot?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400" dirty="0"/>
              <a:t>Tīkla sanāksmēs iegūta informācija par labās prakses piemēriem citos novados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400" dirty="0"/>
              <a:t>Pašvaldību pieredzes apmaiņas braucieni pēc tīklā iegūtas informācijas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400" dirty="0"/>
              <a:t>Iegūti personīgie kontakti, kas atvieglo saziņu un pieredzes apmaiņu</a:t>
            </a:r>
          </a:p>
          <a:p>
            <a:pPr marL="457200" indent="-457200">
              <a:buFontTx/>
              <a:buChar char="-"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255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51300"/>
            <a:ext cx="6220800" cy="1360038"/>
          </a:xfrm>
        </p:spPr>
        <p:txBody>
          <a:bodyPr/>
          <a:lstStyle/>
          <a:p>
            <a:r>
              <a:rPr lang="lv-LV" b="1" dirty="0"/>
              <a:t>Un ko tālāk.. Tiekamies?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/>
              <a:t>Cik biežas tikšanās? reizi 2-3 mēnešos</a:t>
            </a:r>
          </a:p>
          <a:p>
            <a:r>
              <a:rPr lang="lv-LV" dirty="0"/>
              <a:t>Kur? Domas dalās –galvenokārt pašvaldībās vai vairāk Rīgā un tikai atsevišķos jautājumos pašvaldībās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28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Un ko tālāk.. Diskusiju tēmas?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/>
              <a:t>Ģimenes asistenta pakalpojuma attīstīšana</a:t>
            </a:r>
          </a:p>
          <a:p>
            <a:r>
              <a:rPr lang="lv-LV" dirty="0"/>
              <a:t>Nepilngadīgo likumpārkāpēju uzvedības korekcijas programmas</a:t>
            </a:r>
          </a:p>
          <a:p>
            <a:r>
              <a:rPr lang="lv-LV" dirty="0"/>
              <a:t>Sociālā uzņēmējdarbība – pašvaldības niša</a:t>
            </a:r>
          </a:p>
          <a:p>
            <a:r>
              <a:rPr lang="lv-LV" dirty="0"/>
              <a:t>Veselības veicināšana – aktivitātes</a:t>
            </a:r>
          </a:p>
          <a:p>
            <a:r>
              <a:rPr lang="lv-LV" dirty="0"/>
              <a:t>Starpinstitucionālās sadarbības uzlabošana (bāriņtiesa, ģimenes ārsti u.c.)</a:t>
            </a:r>
          </a:p>
          <a:p>
            <a:r>
              <a:rPr lang="lv-LV" dirty="0"/>
              <a:t>Deinstitucionalizācijas – jaunie pakalpojumi</a:t>
            </a:r>
          </a:p>
          <a:p>
            <a:r>
              <a:rPr lang="lv-LV" dirty="0"/>
              <a:t>Sociālo darbinieku noslodze</a:t>
            </a:r>
          </a:p>
        </p:txBody>
      </p:sp>
    </p:spTree>
    <p:extLst>
      <p:ext uri="{BB962C8B-B14F-4D97-AF65-F5344CB8AC3E}">
        <p14:creationId xmlns:p14="http://schemas.microsoft.com/office/powerpoint/2010/main" val="273237769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zes prezentācija ar NFI" id="{71B49CA2-F4F3-484B-A705-24AF2396AE88}" vid="{063337CA-D783-435A-9805-E19EE98D23A7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NorwayGrants</Template>
  <TotalTime>1546</TotalTime>
  <Words>453</Words>
  <Application>Microsoft Office PowerPoint</Application>
  <PresentationFormat>On-screen Show (4:3)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Conception personnalisée</vt:lpstr>
      <vt:lpstr>Thème Office</vt:lpstr>
      <vt:lpstr>NFI projekta pašvaldību sociālā darba un veselības aprūpes pieejamības nodrošināšanas tīkla T2 darbības vērtējums. Tīkla darbības turpināšanas perspektīvas</vt:lpstr>
      <vt:lpstr>Tīkla temati un dalībnieki</vt:lpstr>
      <vt:lpstr>Projekta virsmērķis</vt:lpstr>
      <vt:lpstr>Projekta aktivitātes (I)</vt:lpstr>
      <vt:lpstr>Projekta aktivitātes (II)</vt:lpstr>
      <vt:lpstr>Tīkla dalībnieku ieguvumi (I)</vt:lpstr>
      <vt:lpstr>Tīkla dalībnieku ieguvumi (II)</vt:lpstr>
      <vt:lpstr>Un ko tālāk.. Tiekamies?</vt:lpstr>
      <vt:lpstr>Un ko tālāk.. Diskusiju tēmas?</vt:lpstr>
      <vt:lpstr>Un ko tālāk.. Mainies uz augšu? 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Ligita Pudža</dc:creator>
  <cp:keywords>Norway grants</cp:keywords>
  <cp:lastModifiedBy>Ligita Pudža</cp:lastModifiedBy>
  <cp:revision>98</cp:revision>
  <cp:lastPrinted>2011-12-02T12:25:53Z</cp:lastPrinted>
  <dcterms:created xsi:type="dcterms:W3CDTF">2014-04-15T14:24:30Z</dcterms:created>
  <dcterms:modified xsi:type="dcterms:W3CDTF">2016-08-12T10:55:20Z</dcterms:modified>
</cp:coreProperties>
</file>